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handoutMasterIdLst>
    <p:handoutMasterId r:id="rId10"/>
  </p:handoutMasterIdLst>
  <p:sldIdLst>
    <p:sldId id="256" r:id="rId2"/>
    <p:sldId id="258" r:id="rId3"/>
    <p:sldId id="257" r:id="rId4"/>
    <p:sldId id="259" r:id="rId5"/>
    <p:sldId id="260" r:id="rId6"/>
    <p:sldId id="261" r:id="rId7"/>
    <p:sldId id="263" r:id="rId8"/>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59" autoAdjust="0"/>
    <p:restoredTop sz="56194" autoAdjust="0"/>
  </p:normalViewPr>
  <p:slideViewPr>
    <p:cSldViewPr snapToGrid="0">
      <p:cViewPr varScale="1">
        <p:scale>
          <a:sx n="41" d="100"/>
          <a:sy n="41" d="100"/>
        </p:scale>
        <p:origin x="786" y="48"/>
      </p:cViewPr>
      <p:guideLst/>
    </p:cSldViewPr>
  </p:slideViewPr>
  <p:notesTextViewPr>
    <p:cViewPr>
      <p:scale>
        <a:sx n="1" d="1"/>
        <a:sy n="1" d="1"/>
      </p:scale>
      <p:origin x="0" y="0"/>
    </p:cViewPr>
  </p:notesTextViewPr>
  <p:sorterViewPr>
    <p:cViewPr>
      <p:scale>
        <a:sx n="78" d="100"/>
        <a:sy n="78" d="100"/>
      </p:scale>
      <p:origin x="0" y="-222"/>
    </p:cViewPr>
  </p:sorterViewPr>
  <p:notesViewPr>
    <p:cSldViewPr snapToGrid="0">
      <p:cViewPr varScale="1">
        <p:scale>
          <a:sx n="53" d="100"/>
          <a:sy n="53" d="100"/>
        </p:scale>
        <p:origin x="1794"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smtClean="0"/>
              <a:t>Student Name</a:t>
            </a: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4EEAC2E-AF1F-4B76-B3F4-6A8B1EC90C02}" type="datetime1">
              <a:rPr lang="en-US" smtClean="0"/>
              <a:t>1/23/2013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Instructor Name Class Name</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5F41B68-1EE8-4078-98EB-329CBF30CB3F}" type="slidenum">
              <a:rPr lang="en-US" smtClean="0"/>
              <a:t>‹#›</a:t>
            </a:fld>
            <a:endParaRPr lang="en-US"/>
          </a:p>
        </p:txBody>
      </p:sp>
    </p:spTree>
    <p:extLst>
      <p:ext uri="{BB962C8B-B14F-4D97-AF65-F5344CB8AC3E}">
        <p14:creationId xmlns:p14="http://schemas.microsoft.com/office/powerpoint/2010/main" val="3961069258"/>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smtClean="0"/>
              <a:t>Student Name</a:t>
            </a: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F47628-4D61-43F5-BFF5-DFE8D76747D4}" type="datetime1">
              <a:rPr lang="en-US" smtClean="0"/>
              <a:t>1/23/2013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Instructor Name Class Name</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DA41A1-1558-493F-9C4A-3A50EDC0EA2E}" type="slidenum">
              <a:rPr lang="en-US" smtClean="0"/>
              <a:t>‹#›</a:t>
            </a:fld>
            <a:endParaRPr lang="en-US"/>
          </a:p>
        </p:txBody>
      </p:sp>
    </p:spTree>
    <p:extLst>
      <p:ext uri="{BB962C8B-B14F-4D97-AF65-F5344CB8AC3E}">
        <p14:creationId xmlns:p14="http://schemas.microsoft.com/office/powerpoint/2010/main" val="3412805648"/>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5" name="Date Placeholder 4"/>
          <p:cNvSpPr>
            <a:spLocks noGrp="1"/>
          </p:cNvSpPr>
          <p:nvPr>
            <p:ph type="dt" idx="11"/>
          </p:nvPr>
        </p:nvSpPr>
        <p:spPr/>
        <p:txBody>
          <a:bodyPr/>
          <a:lstStyle/>
          <a:p>
            <a:fld id="{BD5B0E51-F437-4FA6-98E5-002FF86E61A8}" type="datetime1">
              <a:rPr lang="en-US" smtClean="0"/>
              <a:t>1/23/2013</a:t>
            </a:fld>
            <a:endParaRPr lang="en-US"/>
          </a:p>
        </p:txBody>
      </p:sp>
      <p:sp>
        <p:nvSpPr>
          <p:cNvPr id="6" name="Footer Placeholder 5"/>
          <p:cNvSpPr>
            <a:spLocks noGrp="1"/>
          </p:cNvSpPr>
          <p:nvPr>
            <p:ph type="ftr" sz="quarter" idx="12"/>
          </p:nvPr>
        </p:nvSpPr>
        <p:spPr/>
        <p:txBody>
          <a:bodyPr/>
          <a:lstStyle/>
          <a:p>
            <a:r>
              <a:rPr lang="en-US" smtClean="0"/>
              <a:t>Instructor Name Class Name</a:t>
            </a:r>
            <a:endParaRPr lang="en-US"/>
          </a:p>
        </p:txBody>
      </p:sp>
      <p:sp>
        <p:nvSpPr>
          <p:cNvPr id="4" name="Slide Number Placeholder 3"/>
          <p:cNvSpPr>
            <a:spLocks noGrp="1"/>
          </p:cNvSpPr>
          <p:nvPr>
            <p:ph type="sldNum" sz="quarter" idx="13"/>
          </p:nvPr>
        </p:nvSpPr>
        <p:spPr/>
        <p:txBody>
          <a:bodyPr/>
          <a:lstStyle/>
          <a:p>
            <a:fld id="{D2DA41A1-1558-493F-9C4A-3A50EDC0EA2E}" type="slidenum">
              <a:rPr lang="en-US" smtClean="0"/>
              <a:t>1</a:t>
            </a:fld>
            <a:endParaRPr lang="en-US"/>
          </a:p>
        </p:txBody>
      </p:sp>
      <p:sp>
        <p:nvSpPr>
          <p:cNvPr id="7" name="Header Placeholder 6"/>
          <p:cNvSpPr>
            <a:spLocks noGrp="1"/>
          </p:cNvSpPr>
          <p:nvPr>
            <p:ph type="hdr" sz="quarter" idx="14"/>
          </p:nvPr>
        </p:nvSpPr>
        <p:spPr/>
        <p:txBody>
          <a:bodyPr/>
          <a:lstStyle/>
          <a:p>
            <a:r>
              <a:rPr lang="en-US" smtClean="0"/>
              <a:t>Student Name</a:t>
            </a:r>
            <a:endParaRPr lang="en-US"/>
          </a:p>
        </p:txBody>
      </p:sp>
    </p:spTree>
    <p:extLst>
      <p:ext uri="{BB962C8B-B14F-4D97-AF65-F5344CB8AC3E}">
        <p14:creationId xmlns:p14="http://schemas.microsoft.com/office/powerpoint/2010/main" val="2406608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you miss</a:t>
            </a:r>
            <a:r>
              <a:rPr lang="en-US" baseline="0" dirty="0" smtClean="0"/>
              <a:t> class, you lose the opportunity to listen to the lecture, take notes, participate in discussions, and you also miss assignments, quizzes and tests.  </a:t>
            </a:r>
            <a:endParaRPr lang="en-US" dirty="0"/>
          </a:p>
        </p:txBody>
      </p:sp>
      <p:sp>
        <p:nvSpPr>
          <p:cNvPr id="4" name="Date Placeholder 3"/>
          <p:cNvSpPr>
            <a:spLocks noGrp="1"/>
          </p:cNvSpPr>
          <p:nvPr>
            <p:ph type="dt" idx="10"/>
          </p:nvPr>
        </p:nvSpPr>
        <p:spPr/>
        <p:txBody>
          <a:bodyPr/>
          <a:lstStyle/>
          <a:p>
            <a:fld id="{C6E8AEE6-543A-4501-A140-24DF9435A266}" type="datetime1">
              <a:rPr lang="en-US" smtClean="0"/>
              <a:t>1/23/2013</a:t>
            </a:fld>
            <a:endParaRPr lang="en-US"/>
          </a:p>
        </p:txBody>
      </p:sp>
      <p:sp>
        <p:nvSpPr>
          <p:cNvPr id="5" name="Footer Placeholder 4"/>
          <p:cNvSpPr>
            <a:spLocks noGrp="1"/>
          </p:cNvSpPr>
          <p:nvPr>
            <p:ph type="ftr" sz="quarter" idx="11"/>
          </p:nvPr>
        </p:nvSpPr>
        <p:spPr/>
        <p:txBody>
          <a:bodyPr/>
          <a:lstStyle/>
          <a:p>
            <a:r>
              <a:rPr lang="en-US" smtClean="0"/>
              <a:t>Instructor Name Class Name</a:t>
            </a:r>
            <a:endParaRPr lang="en-US"/>
          </a:p>
        </p:txBody>
      </p:sp>
      <p:sp>
        <p:nvSpPr>
          <p:cNvPr id="6" name="Slide Number Placeholder 5"/>
          <p:cNvSpPr>
            <a:spLocks noGrp="1"/>
          </p:cNvSpPr>
          <p:nvPr>
            <p:ph type="sldNum" sz="quarter" idx="12"/>
          </p:nvPr>
        </p:nvSpPr>
        <p:spPr/>
        <p:txBody>
          <a:bodyPr/>
          <a:lstStyle/>
          <a:p>
            <a:fld id="{D2DA41A1-1558-493F-9C4A-3A50EDC0EA2E}" type="slidenum">
              <a:rPr lang="en-US" smtClean="0"/>
              <a:t>3</a:t>
            </a:fld>
            <a:endParaRPr lang="en-US"/>
          </a:p>
        </p:txBody>
      </p:sp>
      <p:sp>
        <p:nvSpPr>
          <p:cNvPr id="7" name="Header Placeholder 6"/>
          <p:cNvSpPr>
            <a:spLocks noGrp="1"/>
          </p:cNvSpPr>
          <p:nvPr>
            <p:ph type="hdr" sz="quarter" idx="13"/>
          </p:nvPr>
        </p:nvSpPr>
        <p:spPr/>
        <p:txBody>
          <a:bodyPr/>
          <a:lstStyle/>
          <a:p>
            <a:r>
              <a:rPr lang="en-US" smtClean="0"/>
              <a:t>Student Name</a:t>
            </a:r>
            <a:endParaRPr lang="en-US"/>
          </a:p>
        </p:txBody>
      </p:sp>
    </p:spTree>
    <p:extLst>
      <p:ext uri="{BB962C8B-B14F-4D97-AF65-F5344CB8AC3E}">
        <p14:creationId xmlns:p14="http://schemas.microsoft.com/office/powerpoint/2010/main" val="3522773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Record every assignment, quiz, and exam date in a planner. Keep all returned papers, quizzes, and to use as a resource for studying for a final exam and as a record of your grades for the course. </a:t>
            </a:r>
            <a:endParaRPr lang="en-US" dirty="0"/>
          </a:p>
        </p:txBody>
      </p:sp>
      <p:sp>
        <p:nvSpPr>
          <p:cNvPr id="4" name="Date Placeholder 3"/>
          <p:cNvSpPr>
            <a:spLocks noGrp="1"/>
          </p:cNvSpPr>
          <p:nvPr>
            <p:ph type="dt" idx="10"/>
          </p:nvPr>
        </p:nvSpPr>
        <p:spPr/>
        <p:txBody>
          <a:bodyPr/>
          <a:lstStyle/>
          <a:p>
            <a:fld id="{58145948-7ADE-43A1-AFD3-2B5646F67774}" type="datetime1">
              <a:rPr lang="en-US" smtClean="0"/>
              <a:t>1/23/2013</a:t>
            </a:fld>
            <a:endParaRPr lang="en-US"/>
          </a:p>
        </p:txBody>
      </p:sp>
      <p:sp>
        <p:nvSpPr>
          <p:cNvPr id="5" name="Footer Placeholder 4"/>
          <p:cNvSpPr>
            <a:spLocks noGrp="1"/>
          </p:cNvSpPr>
          <p:nvPr>
            <p:ph type="ftr" sz="quarter" idx="11"/>
          </p:nvPr>
        </p:nvSpPr>
        <p:spPr/>
        <p:txBody>
          <a:bodyPr/>
          <a:lstStyle/>
          <a:p>
            <a:r>
              <a:rPr lang="en-US" smtClean="0"/>
              <a:t>Instructor Name Class Name</a:t>
            </a:r>
            <a:endParaRPr lang="en-US"/>
          </a:p>
        </p:txBody>
      </p:sp>
      <p:sp>
        <p:nvSpPr>
          <p:cNvPr id="6" name="Slide Number Placeholder 5"/>
          <p:cNvSpPr>
            <a:spLocks noGrp="1"/>
          </p:cNvSpPr>
          <p:nvPr>
            <p:ph type="sldNum" sz="quarter" idx="12"/>
          </p:nvPr>
        </p:nvSpPr>
        <p:spPr/>
        <p:txBody>
          <a:bodyPr/>
          <a:lstStyle/>
          <a:p>
            <a:fld id="{D2DA41A1-1558-493F-9C4A-3A50EDC0EA2E}" type="slidenum">
              <a:rPr lang="en-US" smtClean="0"/>
              <a:t>4</a:t>
            </a:fld>
            <a:endParaRPr lang="en-US"/>
          </a:p>
        </p:txBody>
      </p:sp>
      <p:sp>
        <p:nvSpPr>
          <p:cNvPr id="7" name="Header Placeholder 6"/>
          <p:cNvSpPr>
            <a:spLocks noGrp="1"/>
          </p:cNvSpPr>
          <p:nvPr>
            <p:ph type="hdr" sz="quarter" idx="13"/>
          </p:nvPr>
        </p:nvSpPr>
        <p:spPr/>
        <p:txBody>
          <a:bodyPr/>
          <a:lstStyle/>
          <a:p>
            <a:r>
              <a:rPr lang="en-US" smtClean="0"/>
              <a:t>Student Name</a:t>
            </a:r>
            <a:endParaRPr lang="en-US"/>
          </a:p>
        </p:txBody>
      </p:sp>
    </p:spTree>
    <p:extLst>
      <p:ext uri="{BB962C8B-B14F-4D97-AF65-F5344CB8AC3E}">
        <p14:creationId xmlns:p14="http://schemas.microsoft.com/office/powerpoint/2010/main" val="56443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 the chapter summary and review questions. Next, read the entire chapter for detail and to increase your comprehension.</a:t>
            </a:r>
            <a:endParaRPr lang="en-US" dirty="0"/>
          </a:p>
        </p:txBody>
      </p:sp>
      <p:sp>
        <p:nvSpPr>
          <p:cNvPr id="4" name="Date Placeholder 3"/>
          <p:cNvSpPr>
            <a:spLocks noGrp="1"/>
          </p:cNvSpPr>
          <p:nvPr>
            <p:ph type="dt" idx="10"/>
          </p:nvPr>
        </p:nvSpPr>
        <p:spPr/>
        <p:txBody>
          <a:bodyPr/>
          <a:lstStyle/>
          <a:p>
            <a:fld id="{64909584-1E47-4124-B89F-3FDFD59E5874}" type="datetime1">
              <a:rPr lang="en-US" smtClean="0"/>
              <a:t>1/23/2013</a:t>
            </a:fld>
            <a:endParaRPr lang="en-US"/>
          </a:p>
        </p:txBody>
      </p:sp>
      <p:sp>
        <p:nvSpPr>
          <p:cNvPr id="5" name="Footer Placeholder 4"/>
          <p:cNvSpPr>
            <a:spLocks noGrp="1"/>
          </p:cNvSpPr>
          <p:nvPr>
            <p:ph type="ftr" sz="quarter" idx="11"/>
          </p:nvPr>
        </p:nvSpPr>
        <p:spPr/>
        <p:txBody>
          <a:bodyPr/>
          <a:lstStyle/>
          <a:p>
            <a:r>
              <a:rPr lang="en-US" smtClean="0"/>
              <a:t>Instructor Name Class Name</a:t>
            </a:r>
            <a:endParaRPr lang="en-US"/>
          </a:p>
        </p:txBody>
      </p:sp>
      <p:sp>
        <p:nvSpPr>
          <p:cNvPr id="6" name="Slide Number Placeholder 5"/>
          <p:cNvSpPr>
            <a:spLocks noGrp="1"/>
          </p:cNvSpPr>
          <p:nvPr>
            <p:ph type="sldNum" sz="quarter" idx="12"/>
          </p:nvPr>
        </p:nvSpPr>
        <p:spPr/>
        <p:txBody>
          <a:bodyPr/>
          <a:lstStyle/>
          <a:p>
            <a:fld id="{D2DA41A1-1558-493F-9C4A-3A50EDC0EA2E}" type="slidenum">
              <a:rPr lang="en-US" smtClean="0"/>
              <a:t>5</a:t>
            </a:fld>
            <a:endParaRPr lang="en-US"/>
          </a:p>
        </p:txBody>
      </p:sp>
      <p:sp>
        <p:nvSpPr>
          <p:cNvPr id="7" name="Header Placeholder 6"/>
          <p:cNvSpPr>
            <a:spLocks noGrp="1"/>
          </p:cNvSpPr>
          <p:nvPr>
            <p:ph type="hdr" sz="quarter" idx="13"/>
          </p:nvPr>
        </p:nvSpPr>
        <p:spPr/>
        <p:txBody>
          <a:bodyPr/>
          <a:lstStyle/>
          <a:p>
            <a:r>
              <a:rPr lang="en-US" smtClean="0"/>
              <a:t>Student Name</a:t>
            </a:r>
            <a:endParaRPr lang="en-US"/>
          </a:p>
        </p:txBody>
      </p:sp>
    </p:spTree>
    <p:extLst>
      <p:ext uri="{BB962C8B-B14F-4D97-AF65-F5344CB8AC3E}">
        <p14:creationId xmlns:p14="http://schemas.microsoft.com/office/powerpoint/2010/main" val="3892456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use campus facilities like computer labs without charge because typically the cost is covered through fees you pay. You can also get questions answered and problems resolved by talking to personnel in campus offices.</a:t>
            </a:r>
            <a:endParaRPr lang="en-US" dirty="0"/>
          </a:p>
        </p:txBody>
      </p:sp>
      <p:sp>
        <p:nvSpPr>
          <p:cNvPr id="4" name="Date Placeholder 3"/>
          <p:cNvSpPr>
            <a:spLocks noGrp="1"/>
          </p:cNvSpPr>
          <p:nvPr>
            <p:ph type="dt" idx="10"/>
          </p:nvPr>
        </p:nvSpPr>
        <p:spPr/>
        <p:txBody>
          <a:bodyPr/>
          <a:lstStyle/>
          <a:p>
            <a:fld id="{951C2E1C-6FD0-4772-BFE7-DEA069D97081}" type="datetime1">
              <a:rPr lang="en-US" smtClean="0"/>
              <a:t>1/23/2013</a:t>
            </a:fld>
            <a:endParaRPr lang="en-US"/>
          </a:p>
        </p:txBody>
      </p:sp>
      <p:sp>
        <p:nvSpPr>
          <p:cNvPr id="5" name="Footer Placeholder 4"/>
          <p:cNvSpPr>
            <a:spLocks noGrp="1"/>
          </p:cNvSpPr>
          <p:nvPr>
            <p:ph type="ftr" sz="quarter" idx="11"/>
          </p:nvPr>
        </p:nvSpPr>
        <p:spPr/>
        <p:txBody>
          <a:bodyPr/>
          <a:lstStyle/>
          <a:p>
            <a:r>
              <a:rPr lang="en-US" smtClean="0"/>
              <a:t>Instructor Name Class Name</a:t>
            </a:r>
            <a:endParaRPr lang="en-US"/>
          </a:p>
        </p:txBody>
      </p:sp>
      <p:sp>
        <p:nvSpPr>
          <p:cNvPr id="6" name="Slide Number Placeholder 5"/>
          <p:cNvSpPr>
            <a:spLocks noGrp="1"/>
          </p:cNvSpPr>
          <p:nvPr>
            <p:ph type="sldNum" sz="quarter" idx="12"/>
          </p:nvPr>
        </p:nvSpPr>
        <p:spPr/>
        <p:txBody>
          <a:bodyPr/>
          <a:lstStyle/>
          <a:p>
            <a:fld id="{D2DA41A1-1558-493F-9C4A-3A50EDC0EA2E}" type="slidenum">
              <a:rPr lang="en-US" smtClean="0"/>
              <a:t>6</a:t>
            </a:fld>
            <a:endParaRPr lang="en-US"/>
          </a:p>
        </p:txBody>
      </p:sp>
      <p:sp>
        <p:nvSpPr>
          <p:cNvPr id="7" name="Header Placeholder 6"/>
          <p:cNvSpPr>
            <a:spLocks noGrp="1"/>
          </p:cNvSpPr>
          <p:nvPr>
            <p:ph type="hdr" sz="quarter" idx="13"/>
          </p:nvPr>
        </p:nvSpPr>
        <p:spPr/>
        <p:txBody>
          <a:bodyPr/>
          <a:lstStyle/>
          <a:p>
            <a:r>
              <a:rPr lang="en-US" smtClean="0"/>
              <a:t>Student Name</a:t>
            </a:r>
            <a:endParaRPr lang="en-US"/>
          </a:p>
        </p:txBody>
      </p:sp>
    </p:spTree>
    <p:extLst>
      <p:ext uri="{BB962C8B-B14F-4D97-AF65-F5344CB8AC3E}">
        <p14:creationId xmlns:p14="http://schemas.microsoft.com/office/powerpoint/2010/main" val="3383433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Student Name</a:t>
            </a:r>
            <a:endParaRPr lang="en-US"/>
          </a:p>
        </p:txBody>
      </p:sp>
      <p:sp>
        <p:nvSpPr>
          <p:cNvPr id="5" name="Date Placeholder 4"/>
          <p:cNvSpPr>
            <a:spLocks noGrp="1"/>
          </p:cNvSpPr>
          <p:nvPr>
            <p:ph type="dt" idx="11"/>
          </p:nvPr>
        </p:nvSpPr>
        <p:spPr/>
        <p:txBody>
          <a:bodyPr/>
          <a:lstStyle/>
          <a:p>
            <a:fld id="{74F47628-4D61-43F5-BFF5-DFE8D76747D4}" type="datetime1">
              <a:rPr lang="en-US" smtClean="0"/>
              <a:t>1/23/2013</a:t>
            </a:fld>
            <a:endParaRPr lang="en-US"/>
          </a:p>
        </p:txBody>
      </p:sp>
      <p:sp>
        <p:nvSpPr>
          <p:cNvPr id="6" name="Footer Placeholder 5"/>
          <p:cNvSpPr>
            <a:spLocks noGrp="1"/>
          </p:cNvSpPr>
          <p:nvPr>
            <p:ph type="ftr" sz="quarter" idx="12"/>
          </p:nvPr>
        </p:nvSpPr>
        <p:spPr/>
        <p:txBody>
          <a:bodyPr/>
          <a:lstStyle/>
          <a:p>
            <a:r>
              <a:rPr lang="en-US" smtClean="0"/>
              <a:t>Instructor Name Class Name</a:t>
            </a:r>
            <a:endParaRPr lang="en-US"/>
          </a:p>
        </p:txBody>
      </p:sp>
      <p:sp>
        <p:nvSpPr>
          <p:cNvPr id="7" name="Slide Number Placeholder 6"/>
          <p:cNvSpPr>
            <a:spLocks noGrp="1"/>
          </p:cNvSpPr>
          <p:nvPr>
            <p:ph type="sldNum" sz="quarter" idx="13"/>
          </p:nvPr>
        </p:nvSpPr>
        <p:spPr/>
        <p:txBody>
          <a:bodyPr/>
          <a:lstStyle/>
          <a:p>
            <a:fld id="{D2DA41A1-1558-493F-9C4A-3A50EDC0EA2E}" type="slidenum">
              <a:rPr lang="en-US" smtClean="0"/>
              <a:t>7</a:t>
            </a:fld>
            <a:endParaRPr lang="en-US"/>
          </a:p>
        </p:txBody>
      </p:sp>
    </p:spTree>
    <p:extLst>
      <p:ext uri="{BB962C8B-B14F-4D97-AF65-F5344CB8AC3E}">
        <p14:creationId xmlns:p14="http://schemas.microsoft.com/office/powerpoint/2010/main" val="27683520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7" name="Straight Connector 6"/>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9186333" y="-8467"/>
            <a:ext cx="3005667"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Freeform 9"/>
          <p:cNvSpPr/>
          <p:nvPr/>
        </p:nvSpPr>
        <p:spPr>
          <a:xfrm>
            <a:off x="9601200" y="-8467"/>
            <a:ext cx="2590800"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10"/>
          <p:cNvSpPr/>
          <p:nvPr/>
        </p:nvSpPr>
        <p:spPr>
          <a:xfrm>
            <a:off x="8932333" y="3048000"/>
            <a:ext cx="3259667"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reeform 11"/>
          <p:cNvSpPr/>
          <p:nvPr/>
        </p:nvSpPr>
        <p:spPr>
          <a:xfrm>
            <a:off x="9338733" y="-8467"/>
            <a:ext cx="2853267"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12"/>
          <p:cNvSpPr/>
          <p:nvPr/>
        </p:nvSpPr>
        <p:spPr>
          <a:xfrm>
            <a:off x="10905067" y="-8467"/>
            <a:ext cx="1286933"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Freeform 13"/>
          <p:cNvSpPr/>
          <p:nvPr/>
        </p:nvSpPr>
        <p:spPr>
          <a:xfrm>
            <a:off x="10938934" y="-8468"/>
            <a:ext cx="1270244"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Freeform 14"/>
          <p:cNvSpPr/>
          <p:nvPr/>
        </p:nvSpPr>
        <p:spPr>
          <a:xfrm>
            <a:off x="0" y="-16933"/>
            <a:ext cx="863600" cy="5698067"/>
          </a:xfrm>
          <a:custGeom>
            <a:avLst/>
            <a:gdLst>
              <a:gd name="connsiteX0" fmla="*/ 0 w 863600"/>
              <a:gd name="connsiteY0" fmla="*/ 8467 h 5698067"/>
              <a:gd name="connsiteX1" fmla="*/ 863600 w 863600"/>
              <a:gd name="connsiteY1" fmla="*/ 0 h 5698067"/>
              <a:gd name="connsiteX2" fmla="*/ 863600 w 863600"/>
              <a:gd name="connsiteY2" fmla="*/ 16934 h 5698067"/>
              <a:gd name="connsiteX3" fmla="*/ 0 w 863600"/>
              <a:gd name="connsiteY3" fmla="*/ 5698067 h 5698067"/>
              <a:gd name="connsiteX4" fmla="*/ 0 w 863600"/>
              <a:gd name="connsiteY4" fmla="*/ 8467 h 5698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Freeform 15"/>
          <p:cNvSpPr/>
          <p:nvPr/>
        </p:nvSpPr>
        <p:spPr>
          <a:xfrm>
            <a:off x="10371667" y="3589867"/>
            <a:ext cx="1820333"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1BEF0D-F0BB-DE4B-95CE-6DB70DBA9567}" type="datetimeFigureOut">
              <a:rPr lang="en-US"/>
              <a:pPr/>
              <a:t>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a:pPr/>
              <a:t>‹#›</a:t>
            </a:fld>
            <a:endParaRPr lang="en-US"/>
          </a:p>
        </p:txBody>
      </p: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Title and Caption">
    <p:spTree>
      <p:nvGrpSpPr>
        <p:cNvPr id="1" name=""/>
        <p:cNvGrpSpPr/>
        <p:nvPr/>
      </p:nvGrpSpPr>
      <p:grpSpPr>
        <a:xfrm>
          <a:off x="0" y="0"/>
          <a:ext cx="0" cy="0"/>
          <a:chOff x="0" y="0"/>
          <a:chExt cx="0" cy="0"/>
        </a:xfrm>
      </p:grpSpPr>
      <p:cxnSp>
        <p:nvCxnSpPr>
          <p:cNvPr id="17" name="Straight Connector 16"/>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a:pPr/>
              <a:t>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a:pPr/>
              <a:t>‹#›</a:t>
            </a:fld>
            <a:endParaRPr lang="en-US"/>
          </a:p>
        </p:txBody>
      </p:sp>
      <p:sp>
        <p:nvSpPr>
          <p:cNvPr id="9" name="Freeform 8"/>
          <p:cNvSpPr/>
          <p:nvPr/>
        </p:nvSpPr>
        <p:spPr>
          <a:xfrm>
            <a:off x="9186333" y="-8467"/>
            <a:ext cx="3005667"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Freeform 9"/>
          <p:cNvSpPr/>
          <p:nvPr/>
        </p:nvSpPr>
        <p:spPr>
          <a:xfrm>
            <a:off x="9601200" y="-8467"/>
            <a:ext cx="2590800"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10"/>
          <p:cNvSpPr/>
          <p:nvPr/>
        </p:nvSpPr>
        <p:spPr>
          <a:xfrm>
            <a:off x="8932333" y="3048000"/>
            <a:ext cx="3259667"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reeform 11"/>
          <p:cNvSpPr/>
          <p:nvPr/>
        </p:nvSpPr>
        <p:spPr>
          <a:xfrm>
            <a:off x="9338733" y="-8467"/>
            <a:ext cx="2853267"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12"/>
          <p:cNvSpPr/>
          <p:nvPr/>
        </p:nvSpPr>
        <p:spPr>
          <a:xfrm>
            <a:off x="10905067" y="-8467"/>
            <a:ext cx="1286933"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Freeform 13"/>
          <p:cNvSpPr/>
          <p:nvPr/>
        </p:nvSpPr>
        <p:spPr>
          <a:xfrm>
            <a:off x="10938934" y="-8468"/>
            <a:ext cx="1270244"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Freeform 14"/>
          <p:cNvSpPr/>
          <p:nvPr/>
        </p:nvSpPr>
        <p:spPr>
          <a:xfrm>
            <a:off x="10371667" y="3589867"/>
            <a:ext cx="1820333"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Freeform 15"/>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Tree>
    <p:extLst>
      <p:ext uri="{BB962C8B-B14F-4D97-AF65-F5344CB8AC3E}">
        <p14:creationId xmlns:p14="http://schemas.microsoft.com/office/powerpoint/2010/main" val="774026601"/>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V="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a:pPr/>
              <a:t>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a:pPr/>
              <a:t>‹#›</a:t>
            </a:fld>
            <a:endParaRPr lang="en-US"/>
          </a:p>
        </p:txBody>
      </p:sp>
      <p:sp>
        <p:nvSpPr>
          <p:cNvPr id="9" name="Freeform 8"/>
          <p:cNvSpPr/>
          <p:nvPr/>
        </p:nvSpPr>
        <p:spPr>
          <a:xfrm>
            <a:off x="9186333" y="-8467"/>
            <a:ext cx="3005667"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Freeform 9"/>
          <p:cNvSpPr/>
          <p:nvPr/>
        </p:nvSpPr>
        <p:spPr>
          <a:xfrm>
            <a:off x="9601200" y="-8467"/>
            <a:ext cx="2590800"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10"/>
          <p:cNvSpPr/>
          <p:nvPr/>
        </p:nvSpPr>
        <p:spPr>
          <a:xfrm>
            <a:off x="8932333" y="3048000"/>
            <a:ext cx="3259667"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reeform 11"/>
          <p:cNvSpPr/>
          <p:nvPr/>
        </p:nvSpPr>
        <p:spPr>
          <a:xfrm>
            <a:off x="9338733" y="-8467"/>
            <a:ext cx="2853267"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12"/>
          <p:cNvSpPr/>
          <p:nvPr/>
        </p:nvSpPr>
        <p:spPr>
          <a:xfrm>
            <a:off x="10905067" y="-8467"/>
            <a:ext cx="1286933"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Freeform 13"/>
          <p:cNvSpPr/>
          <p:nvPr/>
        </p:nvSpPr>
        <p:spPr>
          <a:xfrm>
            <a:off x="10938934" y="-8468"/>
            <a:ext cx="1270244"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Freeform 14"/>
          <p:cNvSpPr/>
          <p:nvPr/>
        </p:nvSpPr>
        <p:spPr>
          <a:xfrm>
            <a:off x="10371667" y="3589867"/>
            <a:ext cx="1820333"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Freeform 15"/>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baseline="0" dirty="0" smtClean="0">
                <a:ln w="3175" cmpd="sng">
                  <a:noFill/>
                </a:ln>
                <a:solidFill>
                  <a:schemeClr val="accent1"/>
                </a:solidFill>
                <a:effectLst/>
                <a:latin typeface="Arial"/>
              </a:rPr>
              <a:t>“</a:t>
            </a:r>
            <a:endParaRPr lang="en-US" sz="8000" baseline="0" dirty="0">
              <a:ln w="3175" cmpd="sng">
                <a:noFill/>
              </a:ln>
              <a:solidFill>
                <a:schemeClr val="accent1"/>
              </a:solidFill>
              <a:effectLst/>
              <a:latin typeface="Arial"/>
            </a:endParaRP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defPPr>
              <a:defRPr lang="en-US"/>
            </a:defPPr>
            <a:lvl1pPr lvl="0">
              <a:spcBef>
                <a:spcPct val="0"/>
              </a:spcBef>
              <a:buNone/>
              <a:defRPr sz="8000" b="0" cap="all" baseline="0">
                <a:ln w="3175" cmpd="sng">
                  <a:noFill/>
                </a:ln>
                <a:effectLst/>
                <a:latin typeface="Arial"/>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dirty="0" smtClean="0">
                <a:solidFill>
                  <a:schemeClr val="accent1"/>
                </a:solidFill>
              </a:rPr>
              <a:t>”</a:t>
            </a:r>
            <a:endParaRPr lang="en-US" dirty="0">
              <a:solidFill>
                <a:schemeClr val="accent1"/>
              </a:solidFill>
            </a:endParaRPr>
          </a:p>
        </p:txBody>
      </p:sp>
    </p:spTree>
    <p:extLst>
      <p:ext uri="{BB962C8B-B14F-4D97-AF65-F5344CB8AC3E}">
        <p14:creationId xmlns:p14="http://schemas.microsoft.com/office/powerpoint/2010/main" val="2321308220"/>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Name Card">
    <p:spTree>
      <p:nvGrpSpPr>
        <p:cNvPr id="1" name=""/>
        <p:cNvGrpSpPr/>
        <p:nvPr/>
      </p:nvGrpSpPr>
      <p:grpSpPr>
        <a:xfrm>
          <a:off x="0" y="0"/>
          <a:ext cx="0" cy="0"/>
          <a:chOff x="0" y="0"/>
          <a:chExt cx="0" cy="0"/>
        </a:xfrm>
      </p:grpSpPr>
      <p:cxnSp>
        <p:nvCxnSpPr>
          <p:cNvPr id="18" name="Straight Connector 17"/>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a:pPr/>
              <a:t>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a:pPr/>
              <a:t>‹#›</a:t>
            </a:fld>
            <a:endParaRPr lang="en-US"/>
          </a:p>
        </p:txBody>
      </p:sp>
      <p:sp>
        <p:nvSpPr>
          <p:cNvPr id="9" name="Freeform 8"/>
          <p:cNvSpPr/>
          <p:nvPr/>
        </p:nvSpPr>
        <p:spPr>
          <a:xfrm>
            <a:off x="9186333" y="-8467"/>
            <a:ext cx="3005667"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Freeform 9"/>
          <p:cNvSpPr/>
          <p:nvPr/>
        </p:nvSpPr>
        <p:spPr>
          <a:xfrm>
            <a:off x="9601200" y="-8467"/>
            <a:ext cx="2590800"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10"/>
          <p:cNvSpPr/>
          <p:nvPr/>
        </p:nvSpPr>
        <p:spPr>
          <a:xfrm>
            <a:off x="8932333" y="3048000"/>
            <a:ext cx="3259667"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reeform 11"/>
          <p:cNvSpPr/>
          <p:nvPr/>
        </p:nvSpPr>
        <p:spPr>
          <a:xfrm>
            <a:off x="9338733" y="-8467"/>
            <a:ext cx="2853267"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12"/>
          <p:cNvSpPr/>
          <p:nvPr/>
        </p:nvSpPr>
        <p:spPr>
          <a:xfrm>
            <a:off x="10905067" y="-8467"/>
            <a:ext cx="1286933"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Freeform 13"/>
          <p:cNvSpPr/>
          <p:nvPr/>
        </p:nvSpPr>
        <p:spPr>
          <a:xfrm>
            <a:off x="10938934" y="-8468"/>
            <a:ext cx="1270244"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Freeform 14"/>
          <p:cNvSpPr/>
          <p:nvPr/>
        </p:nvSpPr>
        <p:spPr>
          <a:xfrm>
            <a:off x="10371667" y="3589867"/>
            <a:ext cx="1820333"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Freeform 15"/>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Tree>
    <p:extLst>
      <p:ext uri="{BB962C8B-B14F-4D97-AF65-F5344CB8AC3E}">
        <p14:creationId xmlns:p14="http://schemas.microsoft.com/office/powerpoint/2010/main" val="3634612619"/>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V="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a:pPr/>
              <a:t>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a:pPr/>
              <a:t>‹#›</a:t>
            </a:fld>
            <a:endParaRPr lang="en-US"/>
          </a:p>
        </p:txBody>
      </p:sp>
      <p:sp>
        <p:nvSpPr>
          <p:cNvPr id="9" name="Freeform 8"/>
          <p:cNvSpPr/>
          <p:nvPr/>
        </p:nvSpPr>
        <p:spPr>
          <a:xfrm>
            <a:off x="9186333" y="-8467"/>
            <a:ext cx="3005667"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Freeform 9"/>
          <p:cNvSpPr/>
          <p:nvPr/>
        </p:nvSpPr>
        <p:spPr>
          <a:xfrm>
            <a:off x="9601200" y="-8467"/>
            <a:ext cx="2590800"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10"/>
          <p:cNvSpPr/>
          <p:nvPr/>
        </p:nvSpPr>
        <p:spPr>
          <a:xfrm>
            <a:off x="8932333" y="3048000"/>
            <a:ext cx="3259667"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reeform 11"/>
          <p:cNvSpPr/>
          <p:nvPr/>
        </p:nvSpPr>
        <p:spPr>
          <a:xfrm>
            <a:off x="9338733" y="-8467"/>
            <a:ext cx="2853267"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12"/>
          <p:cNvSpPr/>
          <p:nvPr/>
        </p:nvSpPr>
        <p:spPr>
          <a:xfrm>
            <a:off x="10905067" y="-8467"/>
            <a:ext cx="1286933"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Freeform 13"/>
          <p:cNvSpPr/>
          <p:nvPr/>
        </p:nvSpPr>
        <p:spPr>
          <a:xfrm>
            <a:off x="10938934" y="-8468"/>
            <a:ext cx="1270244"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Freeform 14"/>
          <p:cNvSpPr/>
          <p:nvPr/>
        </p:nvSpPr>
        <p:spPr>
          <a:xfrm>
            <a:off x="10371667" y="3589867"/>
            <a:ext cx="1820333"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Freeform 15"/>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baseline="0" dirty="0" smtClean="0">
                <a:ln w="3175" cmpd="sng">
                  <a:noFill/>
                </a:ln>
                <a:solidFill>
                  <a:schemeClr val="accent1"/>
                </a:solidFill>
                <a:effectLst/>
                <a:latin typeface="Arial"/>
              </a:rPr>
              <a:t>“</a:t>
            </a:r>
            <a:endParaRPr lang="en-US" sz="8000" baseline="0" dirty="0">
              <a:ln w="3175" cmpd="sng">
                <a:noFill/>
              </a:ln>
              <a:solidFill>
                <a:schemeClr val="accent1"/>
              </a:solidFill>
              <a:effectLst/>
              <a:latin typeface="Arial"/>
            </a:endParaRP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defPPr>
              <a:defRPr lang="en-US"/>
            </a:defPPr>
            <a:lvl1pPr lvl="0">
              <a:spcBef>
                <a:spcPct val="0"/>
              </a:spcBef>
              <a:buNone/>
              <a:defRPr sz="8000" b="0" cap="all" baseline="0">
                <a:ln w="3175" cmpd="sng">
                  <a:noFill/>
                </a:ln>
                <a:effectLst/>
                <a:latin typeface="Arial"/>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dirty="0" smtClean="0">
                <a:solidFill>
                  <a:schemeClr val="accent1"/>
                </a:solidFill>
              </a:rPr>
              <a:t>”</a:t>
            </a:r>
            <a:endParaRPr lang="en-US" dirty="0">
              <a:solidFill>
                <a:schemeClr val="accent1"/>
              </a:solidFill>
            </a:endParaRPr>
          </a:p>
        </p:txBody>
      </p:sp>
    </p:spTree>
    <p:extLst>
      <p:ext uri="{BB962C8B-B14F-4D97-AF65-F5344CB8AC3E}">
        <p14:creationId xmlns:p14="http://schemas.microsoft.com/office/powerpoint/2010/main" val="1769146371"/>
      </p:ext>
    </p:extLst>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cxnSp>
        <p:nvCxnSpPr>
          <p:cNvPr id="18" name="Straight Connector 17"/>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a:pPr/>
              <a:t>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a:pPr/>
              <a:t>‹#›</a:t>
            </a:fld>
            <a:endParaRPr lang="en-US"/>
          </a:p>
        </p:txBody>
      </p:sp>
      <p:sp>
        <p:nvSpPr>
          <p:cNvPr id="9" name="Freeform 8"/>
          <p:cNvSpPr/>
          <p:nvPr/>
        </p:nvSpPr>
        <p:spPr>
          <a:xfrm>
            <a:off x="9186333" y="-8467"/>
            <a:ext cx="3005667"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Freeform 9"/>
          <p:cNvSpPr/>
          <p:nvPr/>
        </p:nvSpPr>
        <p:spPr>
          <a:xfrm>
            <a:off x="9601200" y="-8467"/>
            <a:ext cx="2590800"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10"/>
          <p:cNvSpPr/>
          <p:nvPr/>
        </p:nvSpPr>
        <p:spPr>
          <a:xfrm>
            <a:off x="8932333" y="3048000"/>
            <a:ext cx="3259667"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reeform 11"/>
          <p:cNvSpPr/>
          <p:nvPr/>
        </p:nvSpPr>
        <p:spPr>
          <a:xfrm>
            <a:off x="9338733" y="-8467"/>
            <a:ext cx="2853267"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12"/>
          <p:cNvSpPr/>
          <p:nvPr/>
        </p:nvSpPr>
        <p:spPr>
          <a:xfrm>
            <a:off x="10905067" y="-8467"/>
            <a:ext cx="1286933"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Freeform 13"/>
          <p:cNvSpPr/>
          <p:nvPr/>
        </p:nvSpPr>
        <p:spPr>
          <a:xfrm>
            <a:off x="10938934" y="-8468"/>
            <a:ext cx="1270244"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Freeform 14"/>
          <p:cNvSpPr/>
          <p:nvPr/>
        </p:nvSpPr>
        <p:spPr>
          <a:xfrm>
            <a:off x="10371667" y="3589867"/>
            <a:ext cx="1820333"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Freeform 15"/>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extLst>
      <p:ext uri="{BB962C8B-B14F-4D97-AF65-F5344CB8AC3E}">
        <p14:creationId xmlns:p14="http://schemas.microsoft.com/office/powerpoint/2010/main" val="2187996292"/>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18" name="Straight Connector 17"/>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9186333" y="-8467"/>
            <a:ext cx="3005667"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Freeform 9"/>
          <p:cNvSpPr/>
          <p:nvPr/>
        </p:nvSpPr>
        <p:spPr>
          <a:xfrm>
            <a:off x="9601200" y="-8467"/>
            <a:ext cx="2590800"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10"/>
          <p:cNvSpPr/>
          <p:nvPr/>
        </p:nvSpPr>
        <p:spPr>
          <a:xfrm>
            <a:off x="8932333" y="3048000"/>
            <a:ext cx="3259667"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reeform 11"/>
          <p:cNvSpPr/>
          <p:nvPr/>
        </p:nvSpPr>
        <p:spPr>
          <a:xfrm>
            <a:off x="9338733" y="-8467"/>
            <a:ext cx="2853267"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12"/>
          <p:cNvSpPr/>
          <p:nvPr/>
        </p:nvSpPr>
        <p:spPr>
          <a:xfrm>
            <a:off x="10905067" y="-8467"/>
            <a:ext cx="1286933"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Freeform 13"/>
          <p:cNvSpPr/>
          <p:nvPr/>
        </p:nvSpPr>
        <p:spPr>
          <a:xfrm>
            <a:off x="10938934" y="-8468"/>
            <a:ext cx="1270244"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Freeform 14"/>
          <p:cNvSpPr/>
          <p:nvPr/>
        </p:nvSpPr>
        <p:spPr>
          <a:xfrm>
            <a:off x="10371667" y="3589867"/>
            <a:ext cx="1820333"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Freeform 15"/>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b"/>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a:pPr/>
              <a:t>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a:pPr/>
              <a:t>‹#›</a:t>
            </a:fld>
            <a:endParaRPr lang="en-US"/>
          </a:p>
        </p:txBody>
      </p:sp>
    </p:spTree>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cxnSp>
        <p:nvCxnSpPr>
          <p:cNvPr id="17" name="Straight Connector 16"/>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677335" y="609600"/>
            <a:ext cx="7060150" cy="5431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1BEF0D-F0BB-DE4B-95CE-6DB70DBA9567}" type="datetimeFigureOut">
              <a:rPr lang="en-US"/>
              <a:pPr/>
              <a:t>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a:pPr/>
              <a:t>‹#›</a:t>
            </a:fld>
            <a:endParaRPr lang="en-US"/>
          </a:p>
        </p:txBody>
      </p:sp>
      <p:sp>
        <p:nvSpPr>
          <p:cNvPr id="9" name="Freeform 8"/>
          <p:cNvSpPr/>
          <p:nvPr/>
        </p:nvSpPr>
        <p:spPr>
          <a:xfrm>
            <a:off x="9186333" y="-8467"/>
            <a:ext cx="3005667"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Freeform 9"/>
          <p:cNvSpPr/>
          <p:nvPr/>
        </p:nvSpPr>
        <p:spPr>
          <a:xfrm>
            <a:off x="9601200" y="-8467"/>
            <a:ext cx="2590800"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10"/>
          <p:cNvSpPr/>
          <p:nvPr/>
        </p:nvSpPr>
        <p:spPr>
          <a:xfrm>
            <a:off x="8932333" y="3048000"/>
            <a:ext cx="3259667"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reeform 11"/>
          <p:cNvSpPr/>
          <p:nvPr/>
        </p:nvSpPr>
        <p:spPr>
          <a:xfrm>
            <a:off x="9338733" y="-8467"/>
            <a:ext cx="2853267"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12"/>
          <p:cNvSpPr/>
          <p:nvPr/>
        </p:nvSpPr>
        <p:spPr>
          <a:xfrm>
            <a:off x="10905067" y="-8467"/>
            <a:ext cx="1286933"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Freeform 13"/>
          <p:cNvSpPr/>
          <p:nvPr/>
        </p:nvSpPr>
        <p:spPr>
          <a:xfrm>
            <a:off x="10938934" y="-8468"/>
            <a:ext cx="1270244"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Freeform 14"/>
          <p:cNvSpPr/>
          <p:nvPr/>
        </p:nvSpPr>
        <p:spPr>
          <a:xfrm>
            <a:off x="10371667" y="3589867"/>
            <a:ext cx="1820333"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Freeform 15"/>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7" name="Straight Connector 16"/>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9186333" y="-8467"/>
            <a:ext cx="3005667"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Freeform 9"/>
          <p:cNvSpPr/>
          <p:nvPr/>
        </p:nvSpPr>
        <p:spPr>
          <a:xfrm>
            <a:off x="9601200" y="-8467"/>
            <a:ext cx="2590800"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10"/>
          <p:cNvSpPr/>
          <p:nvPr/>
        </p:nvSpPr>
        <p:spPr>
          <a:xfrm>
            <a:off x="8932333" y="3048000"/>
            <a:ext cx="3259667"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reeform 11"/>
          <p:cNvSpPr/>
          <p:nvPr/>
        </p:nvSpPr>
        <p:spPr>
          <a:xfrm>
            <a:off x="9338733" y="-8467"/>
            <a:ext cx="2853267"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12"/>
          <p:cNvSpPr/>
          <p:nvPr/>
        </p:nvSpPr>
        <p:spPr>
          <a:xfrm>
            <a:off x="10905067" y="-8467"/>
            <a:ext cx="1286933"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Freeform 13"/>
          <p:cNvSpPr/>
          <p:nvPr/>
        </p:nvSpPr>
        <p:spPr>
          <a:xfrm>
            <a:off x="10938934" y="-8468"/>
            <a:ext cx="1270244"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Freeform 14"/>
          <p:cNvSpPr/>
          <p:nvPr/>
        </p:nvSpPr>
        <p:spPr>
          <a:xfrm>
            <a:off x="10371667" y="3589867"/>
            <a:ext cx="1820333"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Freeform 15"/>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a:pPr/>
              <a:t>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a:pPr/>
              <a:t>‹#›</a:t>
            </a:fld>
            <a:endParaRPr lang="en-US"/>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18" name="Straight Connector 17"/>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V="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a:pPr/>
              <a:t>1/23/2013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a:pPr/>
              <a:t>‹#›</a:t>
            </a:fld>
            <a:endParaRPr lang="en-US"/>
          </a:p>
        </p:txBody>
      </p:sp>
      <p:sp>
        <p:nvSpPr>
          <p:cNvPr id="9" name="Freeform 8"/>
          <p:cNvSpPr/>
          <p:nvPr/>
        </p:nvSpPr>
        <p:spPr>
          <a:xfrm>
            <a:off x="9186333" y="-8467"/>
            <a:ext cx="3005667"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Freeform 9"/>
          <p:cNvSpPr/>
          <p:nvPr/>
        </p:nvSpPr>
        <p:spPr>
          <a:xfrm>
            <a:off x="9601200" y="-8467"/>
            <a:ext cx="2590800"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10"/>
          <p:cNvSpPr/>
          <p:nvPr/>
        </p:nvSpPr>
        <p:spPr>
          <a:xfrm>
            <a:off x="8932333" y="3048000"/>
            <a:ext cx="3259667"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reeform 11"/>
          <p:cNvSpPr/>
          <p:nvPr/>
        </p:nvSpPr>
        <p:spPr>
          <a:xfrm>
            <a:off x="9338733" y="-8467"/>
            <a:ext cx="2853267"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12"/>
          <p:cNvSpPr/>
          <p:nvPr/>
        </p:nvSpPr>
        <p:spPr>
          <a:xfrm>
            <a:off x="10905067" y="-8467"/>
            <a:ext cx="1286933"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Freeform 13"/>
          <p:cNvSpPr/>
          <p:nvPr/>
        </p:nvSpPr>
        <p:spPr>
          <a:xfrm>
            <a:off x="10938934" y="-8468"/>
            <a:ext cx="1270244"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Freeform 14"/>
          <p:cNvSpPr/>
          <p:nvPr/>
        </p:nvSpPr>
        <p:spPr>
          <a:xfrm>
            <a:off x="10371667" y="3589867"/>
            <a:ext cx="1820333"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Freeform 15"/>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18" name="Straight Connector 17"/>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9186333" y="-8467"/>
            <a:ext cx="3005667"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10"/>
          <p:cNvSpPr/>
          <p:nvPr/>
        </p:nvSpPr>
        <p:spPr>
          <a:xfrm>
            <a:off x="9601200" y="-8467"/>
            <a:ext cx="2590800"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reeform 11"/>
          <p:cNvSpPr/>
          <p:nvPr/>
        </p:nvSpPr>
        <p:spPr>
          <a:xfrm>
            <a:off x="8932333" y="3048000"/>
            <a:ext cx="3259667"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12"/>
          <p:cNvSpPr/>
          <p:nvPr/>
        </p:nvSpPr>
        <p:spPr>
          <a:xfrm>
            <a:off x="9338733" y="-8467"/>
            <a:ext cx="2853267"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Freeform 13"/>
          <p:cNvSpPr/>
          <p:nvPr/>
        </p:nvSpPr>
        <p:spPr>
          <a:xfrm>
            <a:off x="10905067" y="-8467"/>
            <a:ext cx="1286933"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Freeform 14"/>
          <p:cNvSpPr/>
          <p:nvPr/>
        </p:nvSpPr>
        <p:spPr>
          <a:xfrm>
            <a:off x="10938934" y="-8468"/>
            <a:ext cx="1270244"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Freeform 15"/>
          <p:cNvSpPr/>
          <p:nvPr/>
        </p:nvSpPr>
        <p:spPr>
          <a:xfrm>
            <a:off x="10371667" y="3589867"/>
            <a:ext cx="1820333"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Freeform 16"/>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677335" y="609600"/>
            <a:ext cx="8596668" cy="13208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77334" y="2160589"/>
            <a:ext cx="4184035" cy="3880772"/>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89969" y="2160589"/>
            <a:ext cx="4184034" cy="3880773"/>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1BEF0D-F0BB-DE4B-95CE-6DB70DBA9567}" type="datetimeFigureOut">
              <a:rPr lang="en-US"/>
              <a:pPr/>
              <a:t>1/23/2013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a:pPr/>
              <a:t>‹#›</a:t>
            </a:fld>
            <a:endParaRPr lang="en-US"/>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21" name="Straight Connector 20"/>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V="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12" name="Freeform 11"/>
          <p:cNvSpPr/>
          <p:nvPr/>
        </p:nvSpPr>
        <p:spPr>
          <a:xfrm>
            <a:off x="9186333" y="-8467"/>
            <a:ext cx="3005667"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12"/>
          <p:cNvSpPr/>
          <p:nvPr/>
        </p:nvSpPr>
        <p:spPr>
          <a:xfrm>
            <a:off x="9601200" y="-8467"/>
            <a:ext cx="2590800"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Freeform 13"/>
          <p:cNvSpPr/>
          <p:nvPr/>
        </p:nvSpPr>
        <p:spPr>
          <a:xfrm>
            <a:off x="8932333" y="3048000"/>
            <a:ext cx="3259667"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Freeform 14"/>
          <p:cNvSpPr/>
          <p:nvPr/>
        </p:nvSpPr>
        <p:spPr>
          <a:xfrm>
            <a:off x="9338733" y="-8467"/>
            <a:ext cx="2853267"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Freeform 15"/>
          <p:cNvSpPr/>
          <p:nvPr/>
        </p:nvSpPr>
        <p:spPr>
          <a:xfrm>
            <a:off x="10905067" y="-8467"/>
            <a:ext cx="1286933"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Freeform 16"/>
          <p:cNvSpPr/>
          <p:nvPr/>
        </p:nvSpPr>
        <p:spPr>
          <a:xfrm>
            <a:off x="10938934" y="-8468"/>
            <a:ext cx="1270244"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Freeform 17"/>
          <p:cNvSpPr/>
          <p:nvPr/>
        </p:nvSpPr>
        <p:spPr>
          <a:xfrm>
            <a:off x="10371667" y="3589867"/>
            <a:ext cx="1820333"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Freeform 18"/>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32153" y="2160983"/>
            <a:ext cx="382921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443205" y="2160983"/>
            <a:ext cx="38307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1BEF0D-F0BB-DE4B-95CE-6DB70DBA9567}" type="datetimeFigureOut">
              <a:rPr lang="en-US"/>
              <a:pPr/>
              <a:t>1/23/2013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a:pPr/>
              <a:t>‹#›</a:t>
            </a:fld>
            <a:endParaRPr lang="en-US"/>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16" name="Straight Connector 15"/>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8" name="Freeform 7"/>
          <p:cNvSpPr/>
          <p:nvPr/>
        </p:nvSpPr>
        <p:spPr>
          <a:xfrm>
            <a:off x="9186333" y="-8467"/>
            <a:ext cx="3005667"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Freeform 8"/>
          <p:cNvSpPr/>
          <p:nvPr/>
        </p:nvSpPr>
        <p:spPr>
          <a:xfrm>
            <a:off x="9601200" y="-8467"/>
            <a:ext cx="2590800"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Freeform 9"/>
          <p:cNvSpPr/>
          <p:nvPr/>
        </p:nvSpPr>
        <p:spPr>
          <a:xfrm>
            <a:off x="8932333" y="3048000"/>
            <a:ext cx="3259667"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10"/>
          <p:cNvSpPr/>
          <p:nvPr/>
        </p:nvSpPr>
        <p:spPr>
          <a:xfrm>
            <a:off x="9338733" y="-8467"/>
            <a:ext cx="2853267"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reeform 11"/>
          <p:cNvSpPr/>
          <p:nvPr/>
        </p:nvSpPr>
        <p:spPr>
          <a:xfrm>
            <a:off x="10905067" y="-8467"/>
            <a:ext cx="1286933"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12"/>
          <p:cNvSpPr/>
          <p:nvPr/>
        </p:nvSpPr>
        <p:spPr>
          <a:xfrm>
            <a:off x="10938934" y="-8468"/>
            <a:ext cx="1270244"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Freeform 13"/>
          <p:cNvSpPr/>
          <p:nvPr/>
        </p:nvSpPr>
        <p:spPr>
          <a:xfrm>
            <a:off x="10371667" y="3589867"/>
            <a:ext cx="1820333"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Freeform 14"/>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1BEF0D-F0BB-DE4B-95CE-6DB70DBA9567}" type="datetimeFigureOut">
              <a:rPr lang="en-US"/>
              <a:pPr/>
              <a:t>1/23/2013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217C01CDF565}" type="slidenum">
              <a:rPr/>
              <a:pPr/>
              <a:t>‹#›</a:t>
            </a:fld>
            <a:endParaRPr lang="en-US"/>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17" name="Straight Connector 16"/>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8" name="Freeform 7"/>
          <p:cNvSpPr/>
          <p:nvPr/>
        </p:nvSpPr>
        <p:spPr>
          <a:xfrm>
            <a:off x="9186333" y="-8467"/>
            <a:ext cx="3005667"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Freeform 8"/>
          <p:cNvSpPr/>
          <p:nvPr/>
        </p:nvSpPr>
        <p:spPr>
          <a:xfrm>
            <a:off x="9601200" y="-8467"/>
            <a:ext cx="2590800"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Freeform 9"/>
          <p:cNvSpPr/>
          <p:nvPr/>
        </p:nvSpPr>
        <p:spPr>
          <a:xfrm>
            <a:off x="8932333" y="3048000"/>
            <a:ext cx="3259667"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10"/>
          <p:cNvSpPr/>
          <p:nvPr/>
        </p:nvSpPr>
        <p:spPr>
          <a:xfrm>
            <a:off x="9338733" y="-8467"/>
            <a:ext cx="2853267"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reeform 11"/>
          <p:cNvSpPr/>
          <p:nvPr/>
        </p:nvSpPr>
        <p:spPr>
          <a:xfrm>
            <a:off x="10905067" y="-8467"/>
            <a:ext cx="1286933"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12"/>
          <p:cNvSpPr/>
          <p:nvPr/>
        </p:nvSpPr>
        <p:spPr>
          <a:xfrm>
            <a:off x="10938934" y="-8468"/>
            <a:ext cx="1270244"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Freeform 13"/>
          <p:cNvSpPr/>
          <p:nvPr/>
        </p:nvSpPr>
        <p:spPr>
          <a:xfrm>
            <a:off x="10371667" y="3589867"/>
            <a:ext cx="1820333"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B61BEF0D-F0BB-DE4B-95CE-6DB70DBA9567}" type="datetimeFigureOut">
              <a:rPr lang="en-US"/>
              <a:pPr/>
              <a:t>1/23/2013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a:pPr/>
              <a:t>‹#›</a:t>
            </a:fld>
            <a:endParaRPr lang="en-US"/>
          </a:p>
        </p:txBody>
      </p:sp>
      <p:sp>
        <p:nvSpPr>
          <p:cNvPr id="16" name="Freeform 15"/>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19" name="Straight Connector 18"/>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9186333" y="-8467"/>
            <a:ext cx="3005667"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10"/>
          <p:cNvSpPr/>
          <p:nvPr/>
        </p:nvSpPr>
        <p:spPr>
          <a:xfrm>
            <a:off x="9601200" y="-8467"/>
            <a:ext cx="2590800"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reeform 11"/>
          <p:cNvSpPr/>
          <p:nvPr/>
        </p:nvSpPr>
        <p:spPr>
          <a:xfrm>
            <a:off x="8932333" y="3048000"/>
            <a:ext cx="3259667"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12"/>
          <p:cNvSpPr/>
          <p:nvPr/>
        </p:nvSpPr>
        <p:spPr>
          <a:xfrm>
            <a:off x="9338733" y="-8467"/>
            <a:ext cx="2853267"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Freeform 13"/>
          <p:cNvSpPr/>
          <p:nvPr/>
        </p:nvSpPr>
        <p:spPr>
          <a:xfrm>
            <a:off x="10905067" y="-8467"/>
            <a:ext cx="1286933"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Freeform 14"/>
          <p:cNvSpPr/>
          <p:nvPr/>
        </p:nvSpPr>
        <p:spPr>
          <a:xfrm>
            <a:off x="10938934" y="-8468"/>
            <a:ext cx="1270244"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Freeform 15"/>
          <p:cNvSpPr/>
          <p:nvPr/>
        </p:nvSpPr>
        <p:spPr>
          <a:xfrm>
            <a:off x="10371667" y="3589867"/>
            <a:ext cx="1820333"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Freeform 16"/>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677334" y="1498604"/>
            <a:ext cx="3854528" cy="1278466"/>
          </a:xfrm>
        </p:spPr>
        <p:txBody>
          <a:bodyPr anchor="b"/>
          <a:lstStyle>
            <a:lvl1pPr algn="l">
              <a:defRPr sz="2000" b="0"/>
            </a:lvl1pPr>
          </a:lstStyle>
          <a:p>
            <a:r>
              <a:rPr lang="en-US" smtClean="0"/>
              <a:t>Click to edit Master title style</a:t>
            </a:r>
            <a:endParaRPr lang="en-US"/>
          </a:p>
        </p:txBody>
      </p:sp>
      <p:sp>
        <p:nvSpPr>
          <p:cNvPr id="3" name="Content Placeholder 2"/>
          <p:cNvSpPr>
            <a:spLocks noGrp="1"/>
          </p:cNvSpPr>
          <p:nvPr>
            <p:ph idx="1"/>
          </p:nvPr>
        </p:nvSpPr>
        <p:spPr>
          <a:xfrm>
            <a:off x="4760462" y="514924"/>
            <a:ext cx="4513540" cy="5526437"/>
          </a:xfrm>
        </p:spPr>
        <p:txBody>
          <a:bodyPr anchor="ct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70"/>
            <a:ext cx="3854528" cy="25844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a:pPr/>
              <a:t>1/23/2013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a:pPr/>
              <a:t>‹#›</a:t>
            </a:fld>
            <a:endParaRPr lang="en-US"/>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cxnSp>
        <p:nvCxnSpPr>
          <p:cNvPr id="18" name="Straight Connector 17"/>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9186333" y="-8467"/>
            <a:ext cx="3005667"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10"/>
          <p:cNvSpPr/>
          <p:nvPr/>
        </p:nvSpPr>
        <p:spPr>
          <a:xfrm>
            <a:off x="9601200" y="-8467"/>
            <a:ext cx="2590800"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Freeform 11"/>
          <p:cNvSpPr/>
          <p:nvPr/>
        </p:nvSpPr>
        <p:spPr>
          <a:xfrm>
            <a:off x="8932333" y="3048000"/>
            <a:ext cx="3259667"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reeform 12"/>
          <p:cNvSpPr/>
          <p:nvPr/>
        </p:nvSpPr>
        <p:spPr>
          <a:xfrm>
            <a:off x="9338733" y="-8467"/>
            <a:ext cx="2853267"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Freeform 13"/>
          <p:cNvSpPr/>
          <p:nvPr/>
        </p:nvSpPr>
        <p:spPr>
          <a:xfrm>
            <a:off x="10905067" y="-8467"/>
            <a:ext cx="1286933"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Freeform 14"/>
          <p:cNvSpPr/>
          <p:nvPr/>
        </p:nvSpPr>
        <p:spPr>
          <a:xfrm>
            <a:off x="10938934" y="-8468"/>
            <a:ext cx="1270244"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Freeform 15"/>
          <p:cNvSpPr/>
          <p:nvPr/>
        </p:nvSpPr>
        <p:spPr>
          <a:xfrm>
            <a:off x="10371667" y="3589867"/>
            <a:ext cx="1820333"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Freeform 16"/>
          <p:cNvSpPr/>
          <p:nvPr/>
        </p:nvSpPr>
        <p:spPr>
          <a:xfrm>
            <a:off x="-8467" y="4013200"/>
            <a:ext cx="457200"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a:p>
        </p:txBody>
      </p:sp>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a:p>
        </p:txBody>
      </p:sp>
      <p:sp>
        <p:nvSpPr>
          <p:cNvPr id="3" name="Picture Placeholder 2"/>
          <p:cNvSpPr>
            <a:spLocks noGrp="1" noChangeAspect="1"/>
          </p:cNvSpPr>
          <p:nvPr>
            <p:ph type="pic" idx="1"/>
          </p:nvPr>
        </p:nvSpPr>
        <p:spPr>
          <a:xfrm>
            <a:off x="677334" y="609600"/>
            <a:ext cx="8596668" cy="3845718"/>
          </a:xfrm>
        </p:spPr>
        <p:txBody>
          <a:bodyPr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a:pPr/>
              <a:t>1/23/2013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a:pPr/>
              <a:t>‹#›</a:t>
            </a:fld>
            <a:endParaRPr lang="en-US"/>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1/23/2013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a:p>
        </p:txBody>
      </p:sp>
    </p:spTree>
    <p:extLst>
      <p:ext uri="{BB962C8B-B14F-4D97-AF65-F5344CB8AC3E}">
        <p14:creationId xmlns:p14="http://schemas.microsoft.com/office/powerpoint/2010/main" val="307920406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ransition spd="slow">
    <p:push dir="u"/>
  </p:transition>
  <p:txStyles>
    <p:titleStyle>
      <a:lvl1pPr algn="l" defTabSz="457200" rtl="0" eaLnBrk="1" latinLnBrk="0" hangingPunct="1">
        <a:spcBef>
          <a:spcPct val="0"/>
        </a:spcBef>
        <a:buNone/>
        <a:defRPr sz="3600" kern="1200">
          <a:solidFill>
            <a:schemeClr val="accent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Student Success Strategies</a:t>
            </a:r>
            <a:endParaRPr lang="en-US" dirty="0"/>
          </a:p>
        </p:txBody>
      </p:sp>
      <p:sp>
        <p:nvSpPr>
          <p:cNvPr id="3" name="Subtitle 2"/>
          <p:cNvSpPr>
            <a:spLocks noGrp="1"/>
          </p:cNvSpPr>
          <p:nvPr>
            <p:ph type="subTitle" idx="1"/>
          </p:nvPr>
        </p:nvSpPr>
        <p:spPr/>
        <p:txBody>
          <a:bodyPr/>
          <a:lstStyle/>
          <a:p>
            <a:r>
              <a:rPr lang="en-US" dirty="0" smtClean="0"/>
              <a:t>Student Name</a:t>
            </a:r>
            <a:endParaRPr lang="en-US" dirty="0"/>
          </a:p>
        </p:txBody>
      </p:sp>
    </p:spTree>
    <p:extLst>
      <p:ext uri="{BB962C8B-B14F-4D97-AF65-F5344CB8AC3E}">
        <p14:creationId xmlns:p14="http://schemas.microsoft.com/office/powerpoint/2010/main" val="1965697651"/>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Tips for College Success</a:t>
            </a:r>
          </a:p>
        </p:txBody>
      </p:sp>
      <p:sp>
        <p:nvSpPr>
          <p:cNvPr id="3" name="Content Placeholder 2"/>
          <p:cNvSpPr>
            <a:spLocks noGrp="1"/>
          </p:cNvSpPr>
          <p:nvPr>
            <p:ph idx="1"/>
          </p:nvPr>
        </p:nvSpPr>
        <p:spPr/>
        <p:txBody>
          <a:bodyPr/>
          <a:lstStyle/>
          <a:p>
            <a:r>
              <a:rPr lang="en-US" dirty="0" smtClean="0"/>
              <a:t>Attend class</a:t>
            </a:r>
          </a:p>
          <a:p>
            <a:r>
              <a:rPr lang="en-US" dirty="0" smtClean="0"/>
              <a:t>Be organized</a:t>
            </a:r>
          </a:p>
          <a:p>
            <a:r>
              <a:rPr lang="en-US" dirty="0" smtClean="0"/>
              <a:t>Read your textbook</a:t>
            </a:r>
          </a:p>
          <a:p>
            <a:r>
              <a:rPr lang="en-US" dirty="0" smtClean="0"/>
              <a:t>Use available services</a:t>
            </a:r>
            <a:endParaRPr lang="en-US" dirty="0"/>
          </a:p>
        </p:txBody>
      </p:sp>
    </p:spTree>
    <p:extLst>
      <p:ext uri="{BB962C8B-B14F-4D97-AF65-F5344CB8AC3E}">
        <p14:creationId xmlns:p14="http://schemas.microsoft.com/office/powerpoint/2010/main" val="3489833971"/>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Attend Class</a:t>
            </a:r>
            <a:endParaRPr lang="en-US" dirty="0"/>
          </a:p>
        </p:txBody>
      </p:sp>
      <p:sp>
        <p:nvSpPr>
          <p:cNvPr id="3" name="Content Placeholder 2"/>
          <p:cNvSpPr>
            <a:spLocks noGrp="1"/>
          </p:cNvSpPr>
          <p:nvPr>
            <p:ph idx="1"/>
          </p:nvPr>
        </p:nvSpPr>
        <p:spPr/>
        <p:txBody>
          <a:bodyPr/>
          <a:lstStyle/>
          <a:p>
            <a:r>
              <a:rPr lang="en-US" dirty="0" smtClean="0"/>
              <a:t>Attend class</a:t>
            </a:r>
          </a:p>
          <a:p>
            <a:r>
              <a:rPr lang="en-US" dirty="0" smtClean="0"/>
              <a:t>Complete assignments</a:t>
            </a:r>
          </a:p>
          <a:p>
            <a:r>
              <a:rPr lang="en-US" dirty="0" smtClean="0"/>
              <a:t>Participate in discussions</a:t>
            </a:r>
          </a:p>
          <a:p>
            <a:r>
              <a:rPr lang="en-US" dirty="0" smtClean="0"/>
              <a:t>Take notes</a:t>
            </a:r>
            <a:endParaRPr lang="en-US" dirty="0"/>
          </a:p>
        </p:txBody>
      </p:sp>
    </p:spTree>
    <p:extLst>
      <p:ext uri="{BB962C8B-B14F-4D97-AF65-F5344CB8AC3E}">
        <p14:creationId xmlns:p14="http://schemas.microsoft.com/office/powerpoint/2010/main" val="3674156273"/>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2: Be Organized</a:t>
            </a:r>
            <a:endParaRPr lang="en-US" dirty="0"/>
          </a:p>
        </p:txBody>
      </p:sp>
      <p:sp>
        <p:nvSpPr>
          <p:cNvPr id="3" name="Content Placeholder 2"/>
          <p:cNvSpPr>
            <a:spLocks noGrp="1"/>
          </p:cNvSpPr>
          <p:nvPr>
            <p:ph idx="1"/>
          </p:nvPr>
        </p:nvSpPr>
        <p:spPr/>
        <p:txBody>
          <a:bodyPr/>
          <a:lstStyle/>
          <a:p>
            <a:r>
              <a:rPr lang="en-US" dirty="0" smtClean="0"/>
              <a:t>Use a planner</a:t>
            </a:r>
          </a:p>
          <a:p>
            <a:r>
              <a:rPr lang="en-US" dirty="0" smtClean="0"/>
              <a:t>Keep all notes and handouts in a binder</a:t>
            </a:r>
          </a:p>
          <a:p>
            <a:r>
              <a:rPr lang="en-US" dirty="0" smtClean="0"/>
              <a:t>Save all papers and projects</a:t>
            </a:r>
          </a:p>
          <a:p>
            <a:r>
              <a:rPr lang="en-US" dirty="0" smtClean="0"/>
              <a:t>Get classmates’ contact information</a:t>
            </a:r>
          </a:p>
          <a:p>
            <a:r>
              <a:rPr lang="en-US" dirty="0" smtClean="0"/>
              <a:t>Set up a study space</a:t>
            </a:r>
            <a:endParaRPr lang="en-US" dirty="0"/>
          </a:p>
        </p:txBody>
      </p:sp>
    </p:spTree>
    <p:extLst>
      <p:ext uri="{BB962C8B-B14F-4D97-AF65-F5344CB8AC3E}">
        <p14:creationId xmlns:p14="http://schemas.microsoft.com/office/powerpoint/2010/main" val="2790017484"/>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Read Your Textbook</a:t>
            </a:r>
            <a:endParaRPr lang="en-US" dirty="0"/>
          </a:p>
        </p:txBody>
      </p:sp>
      <p:sp>
        <p:nvSpPr>
          <p:cNvPr id="3" name="Content Placeholder 2"/>
          <p:cNvSpPr>
            <a:spLocks noGrp="1"/>
          </p:cNvSpPr>
          <p:nvPr>
            <p:ph sz="half" idx="1"/>
          </p:nvPr>
        </p:nvSpPr>
        <p:spPr/>
        <p:txBody>
          <a:bodyPr/>
          <a:lstStyle/>
          <a:p>
            <a:r>
              <a:rPr lang="en-US" dirty="0" smtClean="0"/>
              <a:t>Scan</a:t>
            </a:r>
            <a:endParaRPr lang="en-US" dirty="0"/>
          </a:p>
          <a:p>
            <a:r>
              <a:rPr lang="en-US" dirty="0" smtClean="0"/>
              <a:t>Read</a:t>
            </a:r>
            <a:endParaRPr lang="en-US" dirty="0"/>
          </a:p>
          <a:p>
            <a:r>
              <a:rPr lang="en-US" dirty="0" smtClean="0"/>
              <a:t>Review</a:t>
            </a:r>
            <a:endParaRPr lang="en-US" dirty="0"/>
          </a:p>
        </p:txBody>
      </p:sp>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224606" y="2535511"/>
            <a:ext cx="3914488" cy="3131591"/>
          </a:xfrm>
        </p:spPr>
      </p:pic>
    </p:spTree>
    <p:extLst>
      <p:ext uri="{BB962C8B-B14F-4D97-AF65-F5344CB8AC3E}">
        <p14:creationId xmlns:p14="http://schemas.microsoft.com/office/powerpoint/2010/main" val="2782764723"/>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4: Use Available Services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68230240"/>
              </p:ext>
            </p:extLst>
          </p:nvPr>
        </p:nvGraphicFramePr>
        <p:xfrm>
          <a:off x="677863" y="2160588"/>
          <a:ext cx="8596312" cy="2595880"/>
        </p:xfrm>
        <a:graphic>
          <a:graphicData uri="http://schemas.openxmlformats.org/drawingml/2006/table">
            <a:tbl>
              <a:tblPr firstRow="1" bandRow="1">
                <a:tableStyleId>{5C22544A-7EE6-4342-B048-85BDC9FD1C3A}</a:tableStyleId>
              </a:tblPr>
              <a:tblGrid>
                <a:gridCol w="4298156"/>
                <a:gridCol w="4298156"/>
              </a:tblGrid>
              <a:tr h="370840">
                <a:tc>
                  <a:txBody>
                    <a:bodyPr/>
                    <a:lstStyle/>
                    <a:p>
                      <a:r>
                        <a:rPr lang="en-US" dirty="0" smtClean="0"/>
                        <a:t>Class Attendance</a:t>
                      </a:r>
                      <a:endParaRPr lang="en-US" dirty="0"/>
                    </a:p>
                  </a:txBody>
                  <a:tcPr/>
                </a:tc>
                <a:tc>
                  <a:txBody>
                    <a:bodyPr/>
                    <a:lstStyle/>
                    <a:p>
                      <a:r>
                        <a:rPr lang="en-US" dirty="0" smtClean="0"/>
                        <a:t>Other Assistance</a:t>
                      </a:r>
                      <a:endParaRPr lang="en-US" dirty="0"/>
                    </a:p>
                  </a:txBody>
                  <a:tcPr/>
                </a:tc>
              </a:tr>
              <a:tr h="370840">
                <a:tc>
                  <a:txBody>
                    <a:bodyPr/>
                    <a:lstStyle/>
                    <a:p>
                      <a:r>
                        <a:rPr lang="en-US" dirty="0" smtClean="0"/>
                        <a:t>Tutors</a:t>
                      </a:r>
                      <a:endParaRPr lang="en-US" dirty="0"/>
                    </a:p>
                  </a:txBody>
                  <a:tcPr/>
                </a:tc>
                <a:tc>
                  <a:txBody>
                    <a:bodyPr/>
                    <a:lstStyle/>
                    <a:p>
                      <a:r>
                        <a:rPr lang="en-US" dirty="0" smtClean="0"/>
                        <a:t>Academic Advisor</a:t>
                      </a:r>
                      <a:endParaRPr lang="en-US" dirty="0"/>
                    </a:p>
                  </a:txBody>
                  <a:tcPr/>
                </a:tc>
              </a:tr>
              <a:tr h="370840">
                <a:tc>
                  <a:txBody>
                    <a:bodyPr/>
                    <a:lstStyle/>
                    <a:p>
                      <a:r>
                        <a:rPr lang="en-US" dirty="0" smtClean="0"/>
                        <a:t>Libraries</a:t>
                      </a:r>
                      <a:endParaRPr lang="en-US" dirty="0"/>
                    </a:p>
                  </a:txBody>
                  <a:tcPr/>
                </a:tc>
                <a:tc>
                  <a:txBody>
                    <a:bodyPr/>
                    <a:lstStyle/>
                    <a:p>
                      <a:r>
                        <a:rPr lang="en-US" dirty="0" smtClean="0"/>
                        <a:t>Clubs/Activities</a:t>
                      </a:r>
                      <a:endParaRPr lang="en-US" dirty="0"/>
                    </a:p>
                  </a:txBody>
                  <a:tcPr/>
                </a:tc>
              </a:tr>
              <a:tr h="370840">
                <a:tc>
                  <a:txBody>
                    <a:bodyPr/>
                    <a:lstStyle/>
                    <a:p>
                      <a:r>
                        <a:rPr lang="en-US" dirty="0" smtClean="0"/>
                        <a:t>Honors Programs</a:t>
                      </a:r>
                      <a:endParaRPr lang="en-US" dirty="0"/>
                    </a:p>
                  </a:txBody>
                  <a:tcPr/>
                </a:tc>
                <a:tc>
                  <a:txBody>
                    <a:bodyPr/>
                    <a:lstStyle/>
                    <a:p>
                      <a:r>
                        <a:rPr lang="en-US" dirty="0" smtClean="0"/>
                        <a:t>Counseling</a:t>
                      </a:r>
                      <a:endParaRPr lang="en-US" dirty="0"/>
                    </a:p>
                  </a:txBody>
                  <a:tcPr/>
                </a:tc>
              </a:tr>
              <a:tr h="370840">
                <a:tc>
                  <a:txBody>
                    <a:bodyPr/>
                    <a:lstStyle/>
                    <a:p>
                      <a:r>
                        <a:rPr lang="en-US" dirty="0" smtClean="0"/>
                        <a:t>Computer</a:t>
                      </a:r>
                      <a:r>
                        <a:rPr lang="en-US" baseline="0" dirty="0" smtClean="0"/>
                        <a:t> Labs</a:t>
                      </a:r>
                      <a:endParaRPr lang="en-US" dirty="0"/>
                    </a:p>
                  </a:txBody>
                  <a:tcPr/>
                </a:tc>
                <a:tc>
                  <a:txBody>
                    <a:bodyPr/>
                    <a:lstStyle/>
                    <a:p>
                      <a:r>
                        <a:rPr lang="en-US" dirty="0" smtClean="0"/>
                        <a:t>Financial Aid</a:t>
                      </a:r>
                      <a:endParaRPr lang="en-US" dirty="0"/>
                    </a:p>
                  </a:txBody>
                  <a:tcPr/>
                </a:tc>
              </a:tr>
              <a:tr h="370840">
                <a:tc>
                  <a:txBody>
                    <a:bodyPr/>
                    <a:lstStyle/>
                    <a:p>
                      <a:r>
                        <a:rPr lang="en-US" dirty="0" smtClean="0"/>
                        <a:t>Accessibility Services</a:t>
                      </a:r>
                      <a:endParaRPr lang="en-US" dirty="0"/>
                    </a:p>
                  </a:txBody>
                  <a:tcPr/>
                </a:tc>
                <a:tc>
                  <a:txBody>
                    <a:bodyPr/>
                    <a:lstStyle/>
                    <a:p>
                      <a:r>
                        <a:rPr lang="en-US" dirty="0" smtClean="0"/>
                        <a:t>Health</a:t>
                      </a:r>
                      <a:r>
                        <a:rPr lang="en-US" baseline="0" dirty="0" smtClean="0"/>
                        <a:t> Services</a:t>
                      </a:r>
                      <a:endParaRPr lang="en-US" dirty="0"/>
                    </a:p>
                  </a:txBody>
                  <a:tcPr/>
                </a:tc>
              </a:tr>
              <a:tr h="370840">
                <a:tc>
                  <a:txBody>
                    <a:bodyPr/>
                    <a:lstStyle/>
                    <a:p>
                      <a:r>
                        <a:rPr lang="en-US" dirty="0" smtClean="0"/>
                        <a:t>Testing Centers</a:t>
                      </a:r>
                      <a:endParaRPr lang="en-US" dirty="0"/>
                    </a:p>
                  </a:txBody>
                  <a:tcPr/>
                </a:tc>
                <a:tc>
                  <a:txBody>
                    <a:bodyPr/>
                    <a:lstStyle/>
                    <a:p>
                      <a:r>
                        <a:rPr lang="en-US" dirty="0" smtClean="0"/>
                        <a:t>Placement</a:t>
                      </a:r>
                      <a:endParaRPr lang="en-US" dirty="0"/>
                    </a:p>
                  </a:txBody>
                  <a:tcPr/>
                </a:tc>
              </a:tr>
            </a:tbl>
          </a:graphicData>
        </a:graphic>
      </p:graphicFrame>
    </p:spTree>
    <p:extLst>
      <p:ext uri="{BB962C8B-B14F-4D97-AF65-F5344CB8AC3E}">
        <p14:creationId xmlns:p14="http://schemas.microsoft.com/office/powerpoint/2010/main" val="2164079969"/>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Being self-disciplined is the key to being a college success story! </a:t>
            </a:r>
          </a:p>
        </p:txBody>
      </p:sp>
    </p:spTree>
    <p:extLst>
      <p:ext uri="{BB962C8B-B14F-4D97-AF65-F5344CB8AC3E}">
        <p14:creationId xmlns:p14="http://schemas.microsoft.com/office/powerpoint/2010/main" val="1811539677"/>
      </p:ext>
    </p:extLst>
  </p:cSld>
  <p:clrMapOvr>
    <a:masterClrMapping/>
  </p:clrMapOvr>
  <p:transition spd="slow">
    <p:push dir="u"/>
  </p:transition>
</p:sld>
</file>

<file path=ppt/theme/theme1.xml><?xml version="1.0" encoding="utf-8"?>
<a:theme xmlns:a="http://schemas.openxmlformats.org/drawingml/2006/main" name="Facet">
  <a:themeElements>
    <a:clrScheme name="Facet HD - cor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HD - core">
      <a:majorFont>
        <a:latin typeface="Trebuchet MS" panose="020B0603020202020204"/>
        <a:ea typeface=""/>
        <a:cs typeface=""/>
      </a:majorFont>
      <a:minorFont>
        <a:latin typeface="Trebuchet MS" panose="020B0603020202020204"/>
        <a:ea typeface=""/>
        <a:cs typeface=""/>
      </a:minorFont>
    </a:fontScheme>
    <a:fmtScheme name="Facet HD - cor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914</TotalTime>
  <Words>297</Words>
  <Application>Microsoft Office PowerPoint</Application>
  <PresentationFormat>Custom</PresentationFormat>
  <Paragraphs>66</Paragraphs>
  <Slides>7</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Trebuchet MS</vt:lpstr>
      <vt:lpstr>Wingdings 3</vt:lpstr>
      <vt:lpstr>Facet</vt:lpstr>
      <vt:lpstr>Student Success Strategies</vt:lpstr>
      <vt:lpstr>Tips for College Success</vt:lpstr>
      <vt:lpstr>Step 1: Attend Class</vt:lpstr>
      <vt:lpstr>Step 2: Be Organized</vt:lpstr>
      <vt:lpstr>Step 3: Read Your Textbook</vt:lpstr>
      <vt:lpstr>Step 4: Use Available Services</vt:lpstr>
      <vt:lpstr>Being self-disciplined is the key to being a college success story!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Amy</dc:creator>
  <cp:lastModifiedBy>Exploring Series</cp:lastModifiedBy>
  <cp:revision>9</cp:revision>
  <cp:lastPrinted>2012-11-04T19:52:47Z</cp:lastPrinted>
  <dcterms:created xsi:type="dcterms:W3CDTF">2012-08-22T01:40:28Z</dcterms:created>
  <dcterms:modified xsi:type="dcterms:W3CDTF">2013-01-24T03:33:12Z</dcterms:modified>
</cp:coreProperties>
</file>